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D9E1E-C4D7-42D6-8266-04D78C207642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Solar Panel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6CC87-9A61-4079-A457-A64C448FB6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F547F-7545-4AC4-8405-3E0CF0005322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Solar Panel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8DBB6-CD41-404A-A941-86D13D8FAE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F286-9E88-4B0E-90D6-DE953FAC1A22}" type="datetime1">
              <a:rPr lang="en-US" smtClean="0"/>
              <a:t>8/11/2017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361-A6B7-457F-A514-E20D8645FE84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E55-8936-4910-BBAC-237C9E709156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D0B5-60B4-4C53-A1C5-A43CF4170664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BFD0-E5BB-49B0-BF4C-A2AD25046D25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F62E-8A58-4DB4-A723-7D59A825BD0C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4439-D8AC-47F6-BA7C-071604846195}" type="datetime1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53EE-A8B7-44B5-990F-8C9A18DEAF42}" type="datetime1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5EC4-6E49-44A3-BE99-D97ED6512C9B}" type="datetime1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82F18-193E-4C99-B23F-1608003DFBD2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9995-BAB8-4F8F-8FD9-41EFC4239DCC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3C4D44-87C6-4766-A19E-E6D51EC97B3A}" type="datetime1">
              <a:rPr lang="en-US" smtClean="0"/>
              <a:t>8/11/2017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609B8-3697-40D6-9DA8-C4C7257756C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arpanelsystem.i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olarpanelsystem.in/solar-panels-for-apartment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olarpanelsystem.in/solar-panels-for-far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olarpanelsystem.i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olarpanelsystem.in/solar-panels-for-flat-roof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olarpanelsystem.in/solar-panels-for-far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olarpanelsystem.in/solar-panels-for-greenhous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146175"/>
          </a:xfrm>
        </p:spPr>
        <p:txBody>
          <a:bodyPr>
            <a:normAutofit/>
          </a:bodyPr>
          <a:lstStyle/>
          <a:p>
            <a:r>
              <a:rPr lang="en-US" dirty="0" smtClean="0"/>
              <a:t>Solar Panel for Industries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Solar Panels for Agriculture</a:t>
            </a:r>
          </a:p>
          <a:p>
            <a:r>
              <a:rPr lang="en-US" b="1" dirty="0" smtClean="0"/>
              <a:t>Solar Panels for Apartments</a:t>
            </a:r>
          </a:p>
          <a:p>
            <a:r>
              <a:rPr lang="en-US" b="1" dirty="0" smtClean="0"/>
              <a:t>Solar Panels for Buildings</a:t>
            </a:r>
          </a:p>
          <a:p>
            <a:r>
              <a:rPr lang="en-US" b="1" dirty="0" smtClean="0"/>
              <a:t>Solar Panels for Electricity</a:t>
            </a:r>
          </a:p>
          <a:p>
            <a:r>
              <a:rPr lang="en-US" b="1" dirty="0" smtClean="0"/>
              <a:t>Solar Panels for Flat Roofs</a:t>
            </a:r>
          </a:p>
          <a:p>
            <a:r>
              <a:rPr lang="en-US" b="1" dirty="0" smtClean="0"/>
              <a:t>Solar Panels for Farm</a:t>
            </a:r>
          </a:p>
          <a:p>
            <a:r>
              <a:rPr lang="en-US" b="1" dirty="0" smtClean="0"/>
              <a:t>Solar Panels for Greenhouse</a:t>
            </a:r>
          </a:p>
          <a:p>
            <a:r>
              <a:rPr lang="en-US" b="1" dirty="0" smtClean="0"/>
              <a:t>Solar Panels for Garden</a:t>
            </a:r>
          </a:p>
          <a:p>
            <a:r>
              <a:rPr lang="en-US" b="1" dirty="0" smtClean="0"/>
              <a:t>Solar Panels for Lights</a:t>
            </a:r>
          </a:p>
          <a:p>
            <a:r>
              <a:rPr lang="en-US" b="1" dirty="0" smtClean="0"/>
              <a:t>Solar Panels for Rooftops</a:t>
            </a:r>
          </a:p>
          <a:p>
            <a:r>
              <a:rPr lang="en-US" b="1" dirty="0" smtClean="0"/>
              <a:t>Solar Panels for Roof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4196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Panels Other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Solar Photovoltaic Module Manufacturer</a:t>
            </a:r>
          </a:p>
          <a:p>
            <a:r>
              <a:rPr lang="en-US" b="1" dirty="0" smtClean="0"/>
              <a:t>Solar Photovoltaic Module Supplier</a:t>
            </a:r>
          </a:p>
          <a:p>
            <a:r>
              <a:rPr lang="en-US" b="1" dirty="0" smtClean="0"/>
              <a:t>Solar PV System Manufacturer</a:t>
            </a:r>
          </a:p>
          <a:p>
            <a:r>
              <a:rPr lang="en-US" b="1" dirty="0" smtClean="0"/>
              <a:t>Dc to Ac Power Inverter Supplier</a:t>
            </a:r>
          </a:p>
          <a:p>
            <a:r>
              <a:rPr lang="en-US" b="1" dirty="0" smtClean="0"/>
              <a:t>Solar Energy System Manufacturer</a:t>
            </a:r>
          </a:p>
          <a:p>
            <a:r>
              <a:rPr lang="en-US" b="1" dirty="0" smtClean="0"/>
              <a:t>Solar Module Mounting Structure Manufacturer</a:t>
            </a:r>
          </a:p>
          <a:p>
            <a:r>
              <a:rPr lang="en-US" b="1" dirty="0" smtClean="0"/>
              <a:t>Solar Module Mounting Structure Supplier</a:t>
            </a:r>
          </a:p>
          <a:p>
            <a:r>
              <a:rPr lang="en-US" b="1" dirty="0" smtClean="0"/>
              <a:t>Photovoltaic Systems Cost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Photovoltaic Systems Cost</a:t>
            </a:r>
          </a:p>
          <a:p>
            <a:r>
              <a:rPr lang="en-US" b="1" dirty="0" smtClean="0"/>
              <a:t>PV Panels Cost</a:t>
            </a:r>
          </a:p>
          <a:p>
            <a:r>
              <a:rPr lang="en-US" b="1" dirty="0" smtClean="0"/>
              <a:t>Solar Panel Kits</a:t>
            </a:r>
          </a:p>
          <a:p>
            <a:r>
              <a:rPr lang="en-US" b="1" dirty="0" smtClean="0"/>
              <a:t>Rooftop Solar Plant</a:t>
            </a:r>
          </a:p>
          <a:p>
            <a:r>
              <a:rPr lang="en-US" b="1" dirty="0" smtClean="0"/>
              <a:t>Solar PV Modules</a:t>
            </a:r>
          </a:p>
          <a:p>
            <a:r>
              <a:rPr lang="en-US" b="1" dirty="0" smtClean="0"/>
              <a:t>Solar PV Modules Manufacturer</a:t>
            </a:r>
          </a:p>
          <a:p>
            <a:r>
              <a:rPr lang="en-US" b="1" dirty="0" smtClean="0"/>
              <a:t>Solar Power Inverter</a:t>
            </a:r>
          </a:p>
          <a:p>
            <a:r>
              <a:rPr lang="en-US" b="1" dirty="0" smtClean="0"/>
              <a:t>Rooftop Solar Mounting Solutions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51816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r>
              <a:rPr lang="en-US" dirty="0" smtClean="0"/>
              <a:t>Solar Panels for 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installed thousand of solar panel for Agriculture.</a:t>
            </a:r>
          </a:p>
          <a:p>
            <a:r>
              <a:rPr lang="en-US" dirty="0" smtClean="0"/>
              <a:t>Our </a:t>
            </a:r>
            <a:r>
              <a:rPr lang="en-US" b="1" dirty="0" smtClean="0">
                <a:hlinkClick r:id="rId3"/>
              </a:rPr>
              <a:t>Solar Panel for Agriculture </a:t>
            </a:r>
            <a:r>
              <a:rPr lang="en-US" dirty="0" smtClean="0"/>
              <a:t>is famous in all over the world.</a:t>
            </a:r>
          </a:p>
          <a:p>
            <a:r>
              <a:rPr lang="en-US" dirty="0" smtClean="0"/>
              <a:t>One of the leading manufacturer of solar panel in </a:t>
            </a:r>
            <a:r>
              <a:rPr lang="en-US" dirty="0" err="1" smtClean="0"/>
              <a:t>india</a:t>
            </a:r>
            <a:r>
              <a:rPr lang="en-US" dirty="0" smtClean="0"/>
              <a:t> and all over the world.</a:t>
            </a:r>
          </a:p>
          <a:p>
            <a:r>
              <a:rPr lang="en-US" dirty="0" smtClean="0"/>
              <a:t>We are pioneer to export solar panel street light in India.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Panels for Apartments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own your Apartments, So install solar panels for Apartments at affordable rates.</a:t>
            </a:r>
          </a:p>
          <a:p>
            <a:r>
              <a:rPr lang="en-US" dirty="0" smtClean="0"/>
              <a:t>We have installed thousand of </a:t>
            </a:r>
            <a:r>
              <a:rPr lang="en-US" b="1" dirty="0" smtClean="0">
                <a:hlinkClick r:id="rId3"/>
              </a:rPr>
              <a:t>solar panel for Apartments</a:t>
            </a:r>
            <a:r>
              <a:rPr lang="en-US" b="1" dirty="0" smtClean="0">
                <a:hlinkClick r:id="rId3"/>
              </a:rPr>
              <a:t>.</a:t>
            </a:r>
            <a:endParaRPr lang="en-US" b="1" dirty="0" smtClean="0"/>
          </a:p>
          <a:p>
            <a:r>
              <a:rPr lang="en-US" dirty="0" smtClean="0"/>
              <a:t>Is it possible to install solar </a:t>
            </a:r>
            <a:r>
              <a:rPr lang="en-US" dirty="0" smtClean="0"/>
              <a:t>panels for apartment</a:t>
            </a:r>
            <a:endParaRPr lang="en-US" dirty="0" smtClean="0"/>
          </a:p>
          <a:p>
            <a:r>
              <a:rPr lang="en-US" dirty="0" smtClean="0"/>
              <a:t>One of the simple answer for who want </a:t>
            </a:r>
            <a:r>
              <a:rPr lang="en-US" b="1" dirty="0" smtClean="0"/>
              <a:t>solar panels</a:t>
            </a:r>
            <a:r>
              <a:rPr lang="en-US" dirty="0" smtClean="0"/>
              <a:t> </a:t>
            </a:r>
            <a:r>
              <a:rPr lang="en-US" b="1" dirty="0" smtClean="0"/>
              <a:t>for</a:t>
            </a:r>
            <a:r>
              <a:rPr lang="en-US" dirty="0" smtClean="0"/>
              <a:t> </a:t>
            </a:r>
            <a:r>
              <a:rPr lang="en-US" b="1" dirty="0" smtClean="0"/>
              <a:t>apartments</a:t>
            </a:r>
            <a:r>
              <a:rPr lang="en-US" dirty="0" smtClean="0"/>
              <a:t> </a:t>
            </a:r>
            <a:r>
              <a:rPr lang="en-US" dirty="0" smtClean="0"/>
              <a:t>is that it is possible. 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4196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Panels for </a:t>
            </a:r>
            <a:r>
              <a:rPr lang="en-US" dirty="0" smtClean="0"/>
              <a:t>Buildings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 of solar panel for building is increased day by day in India.</a:t>
            </a:r>
          </a:p>
          <a:p>
            <a:r>
              <a:rPr lang="en-US" dirty="0" smtClean="0"/>
              <a:t>We are Providing solar solutions in the </a:t>
            </a:r>
            <a:r>
              <a:rPr lang="en-US" b="1" dirty="0" smtClean="0">
                <a:hlinkClick r:id="rId2"/>
              </a:rPr>
              <a:t>Solar Panel for buildings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of the leading manufacturer of solar panels for buildings in India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3434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Panels for Electricity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 the mission BIJLI BACHAO!! And install solar panels for electricity which are all suitable for home and business appliances.</a:t>
            </a:r>
          </a:p>
          <a:p>
            <a:r>
              <a:rPr lang="en-US" dirty="0" smtClean="0"/>
              <a:t>The provided </a:t>
            </a:r>
            <a:r>
              <a:rPr lang="en-US" b="1" dirty="0" smtClean="0">
                <a:hlinkClick r:id="rId2"/>
              </a:rPr>
              <a:t>solar panels for electricity</a:t>
            </a:r>
            <a:r>
              <a:rPr lang="en-US" dirty="0" smtClean="0"/>
              <a:t> incorporates solar panels coupled with inverter, required to convert DC power into AC power for the home utility and business utility.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4958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Panels for Flat </a:t>
            </a:r>
            <a:r>
              <a:rPr lang="en-US" dirty="0" smtClean="0"/>
              <a:t>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Backed with the support of experienced team members we are leading manufacturers of Solar Panels for Flat Roofs. </a:t>
            </a:r>
          </a:p>
          <a:p>
            <a:r>
              <a:rPr lang="en-US" dirty="0" smtClean="0"/>
              <a:t>The cost of </a:t>
            </a:r>
            <a:r>
              <a:rPr lang="en-US" b="1" dirty="0" smtClean="0">
                <a:hlinkClick r:id="rId2"/>
              </a:rPr>
              <a:t>solar panels for flat roof</a:t>
            </a:r>
            <a:r>
              <a:rPr lang="en-US" dirty="0" smtClean="0"/>
              <a:t> in India is less as </a:t>
            </a:r>
            <a:r>
              <a:rPr lang="en-US" dirty="0" smtClean="0"/>
              <a:t>compared </a:t>
            </a:r>
            <a:r>
              <a:rPr lang="en-US" dirty="0" smtClean="0"/>
              <a:t>to other. </a:t>
            </a:r>
            <a:endParaRPr lang="en-US" dirty="0" smtClean="0"/>
          </a:p>
          <a:p>
            <a:r>
              <a:rPr lang="en-US" dirty="0" smtClean="0"/>
              <a:t>We design and supply roof-mounted systems for tar and gravel, torch down, membrane, concrete, and all other types solar panels for flat roofs.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0" y="6356350"/>
            <a:ext cx="49530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Panels for </a:t>
            </a:r>
            <a:r>
              <a:rPr lang="en-US" dirty="0" smtClean="0"/>
              <a:t>Farm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high cost electricity continues to increase year on year many countries use solar panels for farm.</a:t>
            </a:r>
          </a:p>
          <a:p>
            <a:r>
              <a:rPr lang="en-US" dirty="0" smtClean="0"/>
              <a:t>Our experience has shown that farmers are the best long term planners in </a:t>
            </a:r>
            <a:r>
              <a:rPr lang="en-US" b="1" dirty="0" smtClean="0">
                <a:hlinkClick r:id="rId2"/>
              </a:rPr>
              <a:t>solar panels for farm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are usually last for 25 years manufacturer of solar panels for farm.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3434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Panels for </a:t>
            </a:r>
            <a:r>
              <a:rPr lang="en-US" dirty="0" smtClean="0"/>
              <a:t>Greenhouse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Grace has developed an industry-leading technology for manufacturing of solar PV modules optimized solar panel for greenhouse applications. </a:t>
            </a:r>
          </a:p>
          <a:p>
            <a:r>
              <a:rPr lang="en-US" dirty="0" smtClean="0"/>
              <a:t>We as a manufacturer of the solar panels have set several examples of the innovation among the </a:t>
            </a:r>
            <a:r>
              <a:rPr lang="en-US" b="1" dirty="0" smtClean="0">
                <a:hlinkClick r:id="rId2"/>
              </a:rPr>
              <a:t>solar panels for greenhouse</a:t>
            </a:r>
            <a:r>
              <a:rPr lang="en-US" dirty="0" smtClean="0"/>
              <a:t> </a:t>
            </a:r>
            <a:r>
              <a:rPr lang="en-US" dirty="0" smtClean="0"/>
              <a:t>is </a:t>
            </a:r>
            <a:r>
              <a:rPr lang="en-US" dirty="0" smtClean="0"/>
              <a:t>one of </a:t>
            </a:r>
            <a:r>
              <a:rPr lang="en-US" dirty="0" smtClean="0"/>
              <a:t>them.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495800" cy="365125"/>
          </a:xfrm>
        </p:spPr>
        <p:txBody>
          <a:bodyPr/>
          <a:lstStyle/>
          <a:p>
            <a:r>
              <a:rPr lang="en-US" dirty="0" smtClean="0"/>
              <a:t>Solar Panel System | Solar Panel Manufacturer | Solar Street Light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962400" cy="438912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Solar EPC Contractor</a:t>
            </a:r>
          </a:p>
          <a:p>
            <a:r>
              <a:rPr lang="en-US" b="1" dirty="0" smtClean="0"/>
              <a:t>EPC Contractor For Solar</a:t>
            </a:r>
          </a:p>
          <a:p>
            <a:r>
              <a:rPr lang="en-US" b="1" dirty="0" smtClean="0"/>
              <a:t>Solar Module Manufacturer</a:t>
            </a:r>
          </a:p>
          <a:p>
            <a:r>
              <a:rPr lang="en-US" b="1" dirty="0" smtClean="0"/>
              <a:t>Solar Power Consultant</a:t>
            </a:r>
          </a:p>
          <a:p>
            <a:r>
              <a:rPr lang="en-US" b="1" dirty="0" smtClean="0"/>
              <a:t>Solar Panel Manufacturer</a:t>
            </a:r>
          </a:p>
          <a:p>
            <a:r>
              <a:rPr lang="en-US" b="1" dirty="0" smtClean="0"/>
              <a:t>Solar Panel Cost</a:t>
            </a:r>
          </a:p>
          <a:p>
            <a:r>
              <a:rPr lang="en-US" b="1" dirty="0" smtClean="0"/>
              <a:t>Solar Panel Exporter</a:t>
            </a:r>
          </a:p>
          <a:p>
            <a:r>
              <a:rPr lang="en-US" b="1" dirty="0" smtClean="0"/>
              <a:t>Solar Panel Exporter India</a:t>
            </a:r>
          </a:p>
          <a:p>
            <a:r>
              <a:rPr lang="en-US" b="1" dirty="0" smtClean="0"/>
              <a:t>Solar PV Module Manufacturer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Solar Panel System | Solar Panel Manufacturer | Solar Street Light 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526</Words>
  <Application>Microsoft Office PowerPoint</Application>
  <PresentationFormat>On-screen Show (4:3)</PresentationFormat>
  <Paragraphs>79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Solar Panel for Industries</vt:lpstr>
      <vt:lpstr>Solar Panels for Agriculture</vt:lpstr>
      <vt:lpstr>Solar Panels for Apartments</vt:lpstr>
      <vt:lpstr>Solar Panels for Buildings </vt:lpstr>
      <vt:lpstr>Solar Panels for Electricity</vt:lpstr>
      <vt:lpstr>Solar Panels for Flat Roofs</vt:lpstr>
      <vt:lpstr>Solar Panels for Farm</vt:lpstr>
      <vt:lpstr>Solar Panels for Greenhouse</vt:lpstr>
      <vt:lpstr>Other Products</vt:lpstr>
      <vt:lpstr>Solar Panels Other Products</vt:lpstr>
      <vt:lpstr>Special Products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Panel for Industries</dc:title>
  <dc:creator>admin</dc:creator>
  <cp:lastModifiedBy>admin</cp:lastModifiedBy>
  <cp:revision>7</cp:revision>
  <dcterms:created xsi:type="dcterms:W3CDTF">2017-08-11T09:19:14Z</dcterms:created>
  <dcterms:modified xsi:type="dcterms:W3CDTF">2017-08-11T10:20:02Z</dcterms:modified>
</cp:coreProperties>
</file>